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032" userDrawn="1">
          <p15:clr>
            <a:srgbClr val="A4A3A4"/>
          </p15:clr>
        </p15:guide>
        <p15:guide id="2" orient="horz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3760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95" autoAdjust="0"/>
    <p:restoredTop sz="94660"/>
  </p:normalViewPr>
  <p:slideViewPr>
    <p:cSldViewPr snapToGrid="0">
      <p:cViewPr>
        <p:scale>
          <a:sx n="75" d="100"/>
          <a:sy n="75" d="100"/>
        </p:scale>
        <p:origin x="4632" y="278"/>
      </p:cViewPr>
      <p:guideLst>
        <p:guide pos="4032"/>
        <p:guide orient="horz" pos="30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4B339-3C03-45BD-BC95-A5734D591F55}" type="datetimeFigureOut">
              <a:rPr lang="en-US" smtClean="0"/>
              <a:t>2022-09-22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3DFB-9EB1-4D37-BDAB-EBFFDC40C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092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4B339-3C03-45BD-BC95-A5734D591F55}" type="datetimeFigureOut">
              <a:rPr lang="en-US" smtClean="0"/>
              <a:t>2022-09-22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3DFB-9EB1-4D37-BDAB-EBFFDC40C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886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4B339-3C03-45BD-BC95-A5734D591F55}" type="datetimeFigureOut">
              <a:rPr lang="en-US" smtClean="0"/>
              <a:t>2022-09-22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3DFB-9EB1-4D37-BDAB-EBFFDC40C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23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4B339-3C03-45BD-BC95-A5734D591F55}" type="datetimeFigureOut">
              <a:rPr lang="en-US" smtClean="0"/>
              <a:t>2022-09-22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3DFB-9EB1-4D37-BDAB-EBFFDC40C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108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4B339-3C03-45BD-BC95-A5734D591F55}" type="datetimeFigureOut">
              <a:rPr lang="en-US" smtClean="0"/>
              <a:t>2022-09-22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3DFB-9EB1-4D37-BDAB-EBFFDC40C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505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4B339-3C03-45BD-BC95-A5734D591F55}" type="datetimeFigureOut">
              <a:rPr lang="en-US" smtClean="0"/>
              <a:t>2022-09-22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3DFB-9EB1-4D37-BDAB-EBFFDC40C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999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4B339-3C03-45BD-BC95-A5734D591F55}" type="datetimeFigureOut">
              <a:rPr lang="en-US" smtClean="0"/>
              <a:t>2022-09-22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3DFB-9EB1-4D37-BDAB-EBFFDC40C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857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4B339-3C03-45BD-BC95-A5734D591F55}" type="datetimeFigureOut">
              <a:rPr lang="en-US" smtClean="0"/>
              <a:t>2022-09-22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3DFB-9EB1-4D37-BDAB-EBFFDC40C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85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4B339-3C03-45BD-BC95-A5734D591F55}" type="datetimeFigureOut">
              <a:rPr lang="en-US" smtClean="0"/>
              <a:t>2022-09-22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3DFB-9EB1-4D37-BDAB-EBFFDC40C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494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4B339-3C03-45BD-BC95-A5734D591F55}" type="datetimeFigureOut">
              <a:rPr lang="en-US" smtClean="0"/>
              <a:t>2022-09-22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3DFB-9EB1-4D37-BDAB-EBFFDC40C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938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4B339-3C03-45BD-BC95-A5734D591F55}" type="datetimeFigureOut">
              <a:rPr lang="en-US" smtClean="0"/>
              <a:t>2022-09-22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3DFB-9EB1-4D37-BDAB-EBFFDC40C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08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4B339-3C03-45BD-BC95-A5734D591F55}" type="datetimeFigureOut">
              <a:rPr lang="en-US" smtClean="0"/>
              <a:t>2022-09-22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23DFB-9EB1-4D37-BDAB-EBFFDC40C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125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D735E5F-FFA7-40AD-8022-CB82A0631B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253722"/>
              </p:ext>
            </p:extLst>
          </p:nvPr>
        </p:nvGraphicFramePr>
        <p:xfrm>
          <a:off x="5320333" y="560562"/>
          <a:ext cx="1903427" cy="1528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3427">
                  <a:extLst>
                    <a:ext uri="{9D8B030D-6E8A-4147-A177-3AD203B41FA5}">
                      <a16:colId xmlns:a16="http://schemas.microsoft.com/office/drawing/2014/main" val="3295303667"/>
                    </a:ext>
                  </a:extLst>
                </a:gridCol>
              </a:tblGrid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АЛБАН</a:t>
                      </a:r>
                      <a:r>
                        <a:rPr lang="mn-MN" sz="8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ТУШААЛ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4012283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Ажилтны</a:t>
                      </a:r>
                      <a:r>
                        <a:rPr lang="mn-MN" sz="8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нэр</a:t>
                      </a:r>
                      <a:endParaRPr lang="en-US" sz="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97369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268046"/>
                  </a:ext>
                </a:extLst>
              </a:tr>
              <a:tr h="248839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3213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4452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35012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935056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D46485AF-A135-4C08-AB4B-0D6F8D62CFCE}"/>
              </a:ext>
            </a:extLst>
          </p:cNvPr>
          <p:cNvSpPr txBox="1"/>
          <p:nvPr/>
        </p:nvSpPr>
        <p:spPr>
          <a:xfrm>
            <a:off x="372740" y="140447"/>
            <a:ext cx="3209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n-M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БҮТЭЦ </a:t>
            </a:r>
            <a:r>
              <a:rPr lang="mn-M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ҮҮРГИЙН </a:t>
            </a:r>
            <a:r>
              <a:rPr lang="mn-M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ЗУРАГЛАЛ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200F15A6-9D64-45B3-917E-D1E7A4014F36}"/>
              </a:ext>
            </a:extLst>
          </p:cNvPr>
          <p:cNvCxnSpPr>
            <a:cxnSpLocks/>
            <a:stCxn id="4" idx="2"/>
            <a:endCxn id="50" idx="0"/>
          </p:cNvCxnSpPr>
          <p:nvPr/>
        </p:nvCxnSpPr>
        <p:spPr>
          <a:xfrm rot="5400000">
            <a:off x="3628610" y="281817"/>
            <a:ext cx="835693" cy="4451180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17E5E4DA-6E21-4077-AA70-5EB7914E1555}"/>
              </a:ext>
            </a:extLst>
          </p:cNvPr>
          <p:cNvCxnSpPr>
            <a:cxnSpLocks/>
            <a:stCxn id="4" idx="2"/>
            <a:endCxn id="51" idx="0"/>
          </p:cNvCxnSpPr>
          <p:nvPr/>
        </p:nvCxnSpPr>
        <p:spPr>
          <a:xfrm rot="5400000">
            <a:off x="4988361" y="1646194"/>
            <a:ext cx="840319" cy="1727053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33">
            <a:extLst>
              <a:ext uri="{FF2B5EF4-FFF2-40B4-BE49-F238E27FC236}">
                <a16:creationId xmlns:a16="http://schemas.microsoft.com/office/drawing/2014/main" id="{17E5E4DA-6E21-4077-AA70-5EB7914E1555}"/>
              </a:ext>
            </a:extLst>
          </p:cNvPr>
          <p:cNvCxnSpPr>
            <a:cxnSpLocks/>
            <a:stCxn id="4" idx="2"/>
            <a:endCxn id="52" idx="0"/>
          </p:cNvCxnSpPr>
          <p:nvPr/>
        </p:nvCxnSpPr>
        <p:spPr>
          <a:xfrm rot="16200000" flipH="1">
            <a:off x="6416247" y="1945359"/>
            <a:ext cx="839697" cy="1128099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Elbow 33">
            <a:extLst>
              <a:ext uri="{FF2B5EF4-FFF2-40B4-BE49-F238E27FC236}">
                <a16:creationId xmlns:a16="http://schemas.microsoft.com/office/drawing/2014/main" id="{17E5E4DA-6E21-4077-AA70-5EB7914E1555}"/>
              </a:ext>
            </a:extLst>
          </p:cNvPr>
          <p:cNvCxnSpPr>
            <a:cxnSpLocks/>
            <a:stCxn id="4" idx="2"/>
            <a:endCxn id="53" idx="0"/>
          </p:cNvCxnSpPr>
          <p:nvPr/>
        </p:nvCxnSpPr>
        <p:spPr>
          <a:xfrm rot="16200000" flipH="1">
            <a:off x="8154474" y="207133"/>
            <a:ext cx="844489" cy="4609344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Elbow 30">
            <a:extLst>
              <a:ext uri="{FF2B5EF4-FFF2-40B4-BE49-F238E27FC236}">
                <a16:creationId xmlns:a16="http://schemas.microsoft.com/office/drawing/2014/main" id="{200F15A6-9D64-45B3-917E-D1E7A4014F36}"/>
              </a:ext>
            </a:extLst>
          </p:cNvPr>
          <p:cNvCxnSpPr>
            <a:cxnSpLocks/>
            <a:stCxn id="50" idx="2"/>
            <a:endCxn id="80" idx="0"/>
          </p:cNvCxnSpPr>
          <p:nvPr/>
        </p:nvCxnSpPr>
        <p:spPr>
          <a:xfrm rot="5400000">
            <a:off x="1025975" y="4450298"/>
            <a:ext cx="790937" cy="798847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or: Elbow 30">
            <a:extLst>
              <a:ext uri="{FF2B5EF4-FFF2-40B4-BE49-F238E27FC236}">
                <a16:creationId xmlns:a16="http://schemas.microsoft.com/office/drawing/2014/main" id="{200F15A6-9D64-45B3-917E-D1E7A4014F36}"/>
              </a:ext>
            </a:extLst>
          </p:cNvPr>
          <p:cNvCxnSpPr>
            <a:cxnSpLocks/>
            <a:stCxn id="50" idx="2"/>
            <a:endCxn id="81" idx="0"/>
          </p:cNvCxnSpPr>
          <p:nvPr/>
        </p:nvCxnSpPr>
        <p:spPr>
          <a:xfrm rot="16200000" flipH="1">
            <a:off x="1811515" y="4463604"/>
            <a:ext cx="790937" cy="772234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Elbow 30">
            <a:extLst>
              <a:ext uri="{FF2B5EF4-FFF2-40B4-BE49-F238E27FC236}">
                <a16:creationId xmlns:a16="http://schemas.microsoft.com/office/drawing/2014/main" id="{200F15A6-9D64-45B3-917E-D1E7A4014F36}"/>
              </a:ext>
            </a:extLst>
          </p:cNvPr>
          <p:cNvCxnSpPr>
            <a:cxnSpLocks/>
            <a:stCxn id="51" idx="2"/>
            <a:endCxn id="86" idx="0"/>
          </p:cNvCxnSpPr>
          <p:nvPr/>
        </p:nvCxnSpPr>
        <p:spPr>
          <a:xfrm rot="5400000">
            <a:off x="3927761" y="4627957"/>
            <a:ext cx="786310" cy="448154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or: Elbow 30">
            <a:extLst>
              <a:ext uri="{FF2B5EF4-FFF2-40B4-BE49-F238E27FC236}">
                <a16:creationId xmlns:a16="http://schemas.microsoft.com/office/drawing/2014/main" id="{200F15A6-9D64-45B3-917E-D1E7A4014F36}"/>
              </a:ext>
            </a:extLst>
          </p:cNvPr>
          <p:cNvCxnSpPr>
            <a:cxnSpLocks/>
            <a:stCxn id="53" idx="2"/>
            <a:endCxn id="91" idx="0"/>
          </p:cNvCxnSpPr>
          <p:nvPr/>
        </p:nvCxnSpPr>
        <p:spPr>
          <a:xfrm rot="16200000" flipH="1">
            <a:off x="10651147" y="4693291"/>
            <a:ext cx="762920" cy="302435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or: Elbow 30">
            <a:extLst>
              <a:ext uri="{FF2B5EF4-FFF2-40B4-BE49-F238E27FC236}">
                <a16:creationId xmlns:a16="http://schemas.microsoft.com/office/drawing/2014/main" id="{200F15A6-9D64-45B3-917E-D1E7A4014F36}"/>
              </a:ext>
            </a:extLst>
          </p:cNvPr>
          <p:cNvCxnSpPr>
            <a:cxnSpLocks/>
            <a:stCxn id="51" idx="2"/>
            <a:endCxn id="87" idx="0"/>
          </p:cNvCxnSpPr>
          <p:nvPr/>
        </p:nvCxnSpPr>
        <p:spPr>
          <a:xfrm rot="16200000" flipH="1">
            <a:off x="4666190" y="4337682"/>
            <a:ext cx="786474" cy="1028868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or: Elbow 30">
            <a:extLst>
              <a:ext uri="{FF2B5EF4-FFF2-40B4-BE49-F238E27FC236}">
                <a16:creationId xmlns:a16="http://schemas.microsoft.com/office/drawing/2014/main" id="{200F15A6-9D64-45B3-917E-D1E7A4014F36}"/>
              </a:ext>
            </a:extLst>
          </p:cNvPr>
          <p:cNvCxnSpPr>
            <a:cxnSpLocks/>
            <a:stCxn id="52" idx="2"/>
            <a:endCxn id="88" idx="0"/>
          </p:cNvCxnSpPr>
          <p:nvPr/>
        </p:nvCxnSpPr>
        <p:spPr>
          <a:xfrm rot="5400000">
            <a:off x="6837768" y="4665172"/>
            <a:ext cx="769292" cy="355462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or: Elbow 30">
            <a:extLst>
              <a:ext uri="{FF2B5EF4-FFF2-40B4-BE49-F238E27FC236}">
                <a16:creationId xmlns:a16="http://schemas.microsoft.com/office/drawing/2014/main" id="{200F15A6-9D64-45B3-917E-D1E7A4014F36}"/>
              </a:ext>
            </a:extLst>
          </p:cNvPr>
          <p:cNvCxnSpPr>
            <a:cxnSpLocks/>
            <a:stCxn id="52" idx="2"/>
            <a:endCxn id="89" idx="0"/>
          </p:cNvCxnSpPr>
          <p:nvPr/>
        </p:nvCxnSpPr>
        <p:spPr>
          <a:xfrm rot="16200000" flipH="1">
            <a:off x="7528355" y="4330047"/>
            <a:ext cx="769292" cy="1025712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or: Elbow 30">
            <a:extLst>
              <a:ext uri="{FF2B5EF4-FFF2-40B4-BE49-F238E27FC236}">
                <a16:creationId xmlns:a16="http://schemas.microsoft.com/office/drawing/2014/main" id="{200F15A6-9D64-45B3-917E-D1E7A4014F36}"/>
              </a:ext>
            </a:extLst>
          </p:cNvPr>
          <p:cNvCxnSpPr>
            <a:cxnSpLocks/>
            <a:stCxn id="52" idx="2"/>
            <a:endCxn id="90" idx="0"/>
          </p:cNvCxnSpPr>
          <p:nvPr/>
        </p:nvCxnSpPr>
        <p:spPr>
          <a:xfrm rot="16200000" flipH="1">
            <a:off x="8216701" y="3641701"/>
            <a:ext cx="773774" cy="2406886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768956"/>
              </p:ext>
            </p:extLst>
          </p:nvPr>
        </p:nvGraphicFramePr>
        <p:xfrm>
          <a:off x="8731250" y="259235"/>
          <a:ext cx="3473261" cy="777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5609">
                  <a:extLst>
                    <a:ext uri="{9D8B030D-6E8A-4147-A177-3AD203B41FA5}">
                      <a16:colId xmlns:a16="http://schemas.microsoft.com/office/drawing/2014/main" val="3916529488"/>
                    </a:ext>
                  </a:extLst>
                </a:gridCol>
                <a:gridCol w="1897652">
                  <a:extLst>
                    <a:ext uri="{9D8B030D-6E8A-4147-A177-3AD203B41FA5}">
                      <a16:colId xmlns:a16="http://schemas.microsoft.com/office/drawing/2014/main" val="9492974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mn-MN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Компани: 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6094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mn-M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Төлөвлөсөн</a:t>
                      </a:r>
                      <a:r>
                        <a:rPr lang="mn-MN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хугацаа: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13096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mn-MN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Хянагдсан огноо: 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0432067"/>
                  </a:ext>
                </a:extLst>
              </a:tr>
            </a:tbl>
          </a:graphicData>
        </a:graphic>
      </p:graphicFrame>
      <p:graphicFrame>
        <p:nvGraphicFramePr>
          <p:cNvPr id="50" name="Table 4">
            <a:extLst>
              <a:ext uri="{FF2B5EF4-FFF2-40B4-BE49-F238E27FC236}">
                <a16:creationId xmlns:a16="http://schemas.microsoft.com/office/drawing/2014/main" id="{9D735E5F-FFA7-40AD-8022-CB82A0631B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5233043"/>
              </p:ext>
            </p:extLst>
          </p:nvPr>
        </p:nvGraphicFramePr>
        <p:xfrm>
          <a:off x="869153" y="2925254"/>
          <a:ext cx="1903427" cy="1528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3427">
                  <a:extLst>
                    <a:ext uri="{9D8B030D-6E8A-4147-A177-3AD203B41FA5}">
                      <a16:colId xmlns:a16="http://schemas.microsoft.com/office/drawing/2014/main" val="3295303667"/>
                    </a:ext>
                  </a:extLst>
                </a:gridCol>
              </a:tblGrid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АЛБАН</a:t>
                      </a:r>
                      <a:r>
                        <a:rPr lang="mn-MN" sz="8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ТУШААЛ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4012283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Ажилтны</a:t>
                      </a:r>
                      <a:r>
                        <a:rPr lang="mn-MN" sz="8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нэр</a:t>
                      </a:r>
                      <a:endParaRPr lang="en-US" sz="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97369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268046"/>
                  </a:ext>
                </a:extLst>
              </a:tr>
              <a:tr h="248839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3213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4452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35012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935056"/>
                  </a:ext>
                </a:extLst>
              </a:tr>
            </a:tbl>
          </a:graphicData>
        </a:graphic>
      </p:graphicFrame>
      <p:graphicFrame>
        <p:nvGraphicFramePr>
          <p:cNvPr id="51" name="Table 4">
            <a:extLst>
              <a:ext uri="{FF2B5EF4-FFF2-40B4-BE49-F238E27FC236}">
                <a16:creationId xmlns:a16="http://schemas.microsoft.com/office/drawing/2014/main" id="{9D735E5F-FFA7-40AD-8022-CB82A0631B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764258"/>
              </p:ext>
            </p:extLst>
          </p:nvPr>
        </p:nvGraphicFramePr>
        <p:xfrm>
          <a:off x="3593280" y="2929880"/>
          <a:ext cx="1903427" cy="1528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3427">
                  <a:extLst>
                    <a:ext uri="{9D8B030D-6E8A-4147-A177-3AD203B41FA5}">
                      <a16:colId xmlns:a16="http://schemas.microsoft.com/office/drawing/2014/main" val="3295303667"/>
                    </a:ext>
                  </a:extLst>
                </a:gridCol>
              </a:tblGrid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АЛБАН</a:t>
                      </a:r>
                      <a:r>
                        <a:rPr lang="mn-MN" sz="8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ТУШААЛ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4012283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Ажилтны</a:t>
                      </a:r>
                      <a:r>
                        <a:rPr lang="mn-MN" sz="8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нэр</a:t>
                      </a:r>
                      <a:endParaRPr lang="en-US" sz="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97369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268046"/>
                  </a:ext>
                </a:extLst>
              </a:tr>
              <a:tr h="248839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3213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4452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35012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935056"/>
                  </a:ext>
                </a:extLst>
              </a:tr>
            </a:tbl>
          </a:graphicData>
        </a:graphic>
      </p:graphicFrame>
      <p:graphicFrame>
        <p:nvGraphicFramePr>
          <p:cNvPr id="52" name="Table 4">
            <a:extLst>
              <a:ext uri="{FF2B5EF4-FFF2-40B4-BE49-F238E27FC236}">
                <a16:creationId xmlns:a16="http://schemas.microsoft.com/office/drawing/2014/main" id="{9D735E5F-FFA7-40AD-8022-CB82A0631B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634280"/>
              </p:ext>
            </p:extLst>
          </p:nvPr>
        </p:nvGraphicFramePr>
        <p:xfrm>
          <a:off x="6448432" y="2929258"/>
          <a:ext cx="1903427" cy="1528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3427">
                  <a:extLst>
                    <a:ext uri="{9D8B030D-6E8A-4147-A177-3AD203B41FA5}">
                      <a16:colId xmlns:a16="http://schemas.microsoft.com/office/drawing/2014/main" val="3295303667"/>
                    </a:ext>
                  </a:extLst>
                </a:gridCol>
              </a:tblGrid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АЛБАН</a:t>
                      </a:r>
                      <a:r>
                        <a:rPr lang="mn-MN" sz="8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ТУШААЛ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4012283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Ажилтны</a:t>
                      </a:r>
                      <a:r>
                        <a:rPr lang="mn-MN" sz="8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нэр</a:t>
                      </a:r>
                      <a:endParaRPr lang="en-US" sz="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97369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268046"/>
                  </a:ext>
                </a:extLst>
              </a:tr>
              <a:tr h="248839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3213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4452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35012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935056"/>
                  </a:ext>
                </a:extLst>
              </a:tr>
            </a:tbl>
          </a:graphicData>
        </a:graphic>
      </p:graphicFrame>
      <p:graphicFrame>
        <p:nvGraphicFramePr>
          <p:cNvPr id="53" name="Table 4">
            <a:extLst>
              <a:ext uri="{FF2B5EF4-FFF2-40B4-BE49-F238E27FC236}">
                <a16:creationId xmlns:a16="http://schemas.microsoft.com/office/drawing/2014/main" id="{9D735E5F-FFA7-40AD-8022-CB82A0631B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681324"/>
              </p:ext>
            </p:extLst>
          </p:nvPr>
        </p:nvGraphicFramePr>
        <p:xfrm>
          <a:off x="9929677" y="2934050"/>
          <a:ext cx="1903427" cy="1528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3427">
                  <a:extLst>
                    <a:ext uri="{9D8B030D-6E8A-4147-A177-3AD203B41FA5}">
                      <a16:colId xmlns:a16="http://schemas.microsoft.com/office/drawing/2014/main" val="3295303667"/>
                    </a:ext>
                  </a:extLst>
                </a:gridCol>
              </a:tblGrid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АЛБАН</a:t>
                      </a:r>
                      <a:r>
                        <a:rPr lang="mn-MN" sz="8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ТУШААЛ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4012283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Ажилтны</a:t>
                      </a:r>
                      <a:r>
                        <a:rPr lang="mn-MN" sz="8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нэр</a:t>
                      </a:r>
                      <a:endParaRPr lang="en-US" sz="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97369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268046"/>
                  </a:ext>
                </a:extLst>
              </a:tr>
              <a:tr h="248839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3213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4452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35012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935056"/>
                  </a:ext>
                </a:extLst>
              </a:tr>
            </a:tbl>
          </a:graphicData>
        </a:graphic>
      </p:graphicFrame>
      <p:graphicFrame>
        <p:nvGraphicFramePr>
          <p:cNvPr id="80" name="Table 4">
            <a:extLst>
              <a:ext uri="{FF2B5EF4-FFF2-40B4-BE49-F238E27FC236}">
                <a16:creationId xmlns:a16="http://schemas.microsoft.com/office/drawing/2014/main" id="{9D735E5F-FFA7-40AD-8022-CB82A0631B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835057"/>
              </p:ext>
            </p:extLst>
          </p:nvPr>
        </p:nvGraphicFramePr>
        <p:xfrm>
          <a:off x="372740" y="5245190"/>
          <a:ext cx="1298558" cy="1528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8558">
                  <a:extLst>
                    <a:ext uri="{9D8B030D-6E8A-4147-A177-3AD203B41FA5}">
                      <a16:colId xmlns:a16="http://schemas.microsoft.com/office/drawing/2014/main" val="3295303667"/>
                    </a:ext>
                  </a:extLst>
                </a:gridCol>
              </a:tblGrid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АЛБАН</a:t>
                      </a:r>
                      <a:r>
                        <a:rPr lang="mn-MN" sz="8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ТУШААЛ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4012283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Ажилтны</a:t>
                      </a:r>
                      <a:r>
                        <a:rPr lang="mn-MN" sz="8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нэр</a:t>
                      </a:r>
                      <a:endParaRPr lang="en-US" sz="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97369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268046"/>
                  </a:ext>
                </a:extLst>
              </a:tr>
              <a:tr h="248839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3213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4452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35012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935056"/>
                  </a:ext>
                </a:extLst>
              </a:tr>
            </a:tbl>
          </a:graphicData>
        </a:graphic>
      </p:graphicFrame>
      <p:graphicFrame>
        <p:nvGraphicFramePr>
          <p:cNvPr id="81" name="Table 4">
            <a:extLst>
              <a:ext uri="{FF2B5EF4-FFF2-40B4-BE49-F238E27FC236}">
                <a16:creationId xmlns:a16="http://schemas.microsoft.com/office/drawing/2014/main" id="{9D735E5F-FFA7-40AD-8022-CB82A0631B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780171"/>
              </p:ext>
            </p:extLst>
          </p:nvPr>
        </p:nvGraphicFramePr>
        <p:xfrm>
          <a:off x="1943821" y="5245190"/>
          <a:ext cx="1298558" cy="1528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8558">
                  <a:extLst>
                    <a:ext uri="{9D8B030D-6E8A-4147-A177-3AD203B41FA5}">
                      <a16:colId xmlns:a16="http://schemas.microsoft.com/office/drawing/2014/main" val="3295303667"/>
                    </a:ext>
                  </a:extLst>
                </a:gridCol>
              </a:tblGrid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АЛБАН</a:t>
                      </a:r>
                      <a:r>
                        <a:rPr lang="mn-MN" sz="8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ТУШААЛ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4012283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Ажилтны</a:t>
                      </a:r>
                      <a:r>
                        <a:rPr lang="mn-MN" sz="8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нэр</a:t>
                      </a:r>
                      <a:endParaRPr lang="en-US" sz="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97369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268046"/>
                  </a:ext>
                </a:extLst>
              </a:tr>
              <a:tr h="248839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3213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4452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35012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935056"/>
                  </a:ext>
                </a:extLst>
              </a:tr>
            </a:tbl>
          </a:graphicData>
        </a:graphic>
      </p:graphicFrame>
      <p:graphicFrame>
        <p:nvGraphicFramePr>
          <p:cNvPr id="86" name="Table 4">
            <a:extLst>
              <a:ext uri="{FF2B5EF4-FFF2-40B4-BE49-F238E27FC236}">
                <a16:creationId xmlns:a16="http://schemas.microsoft.com/office/drawing/2014/main" id="{9D735E5F-FFA7-40AD-8022-CB82A0631B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884524"/>
              </p:ext>
            </p:extLst>
          </p:nvPr>
        </p:nvGraphicFramePr>
        <p:xfrm>
          <a:off x="3447560" y="5245189"/>
          <a:ext cx="1298558" cy="1528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8558">
                  <a:extLst>
                    <a:ext uri="{9D8B030D-6E8A-4147-A177-3AD203B41FA5}">
                      <a16:colId xmlns:a16="http://schemas.microsoft.com/office/drawing/2014/main" val="3295303667"/>
                    </a:ext>
                  </a:extLst>
                </a:gridCol>
              </a:tblGrid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АЛБАН</a:t>
                      </a:r>
                      <a:r>
                        <a:rPr lang="mn-MN" sz="8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ТУШААЛ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4012283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Ажилтны</a:t>
                      </a:r>
                      <a:r>
                        <a:rPr lang="mn-MN" sz="8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нэр</a:t>
                      </a:r>
                      <a:endParaRPr lang="en-US" sz="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97369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268046"/>
                  </a:ext>
                </a:extLst>
              </a:tr>
              <a:tr h="248839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3213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4452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35012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935056"/>
                  </a:ext>
                </a:extLst>
              </a:tr>
            </a:tbl>
          </a:graphicData>
        </a:graphic>
      </p:graphicFrame>
      <p:graphicFrame>
        <p:nvGraphicFramePr>
          <p:cNvPr id="87" name="Table 4">
            <a:extLst>
              <a:ext uri="{FF2B5EF4-FFF2-40B4-BE49-F238E27FC236}">
                <a16:creationId xmlns:a16="http://schemas.microsoft.com/office/drawing/2014/main" id="{9D735E5F-FFA7-40AD-8022-CB82A0631B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811076"/>
              </p:ext>
            </p:extLst>
          </p:nvPr>
        </p:nvGraphicFramePr>
        <p:xfrm>
          <a:off x="4924582" y="5245353"/>
          <a:ext cx="1298558" cy="1528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8558">
                  <a:extLst>
                    <a:ext uri="{9D8B030D-6E8A-4147-A177-3AD203B41FA5}">
                      <a16:colId xmlns:a16="http://schemas.microsoft.com/office/drawing/2014/main" val="3295303667"/>
                    </a:ext>
                  </a:extLst>
                </a:gridCol>
              </a:tblGrid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АЛБАН</a:t>
                      </a:r>
                      <a:r>
                        <a:rPr lang="mn-MN" sz="8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ТУШААЛ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4012283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Ажилтны</a:t>
                      </a:r>
                      <a:r>
                        <a:rPr lang="mn-MN" sz="8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нэр</a:t>
                      </a:r>
                      <a:endParaRPr lang="en-US" sz="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97369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268046"/>
                  </a:ext>
                </a:extLst>
              </a:tr>
              <a:tr h="248839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3213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4452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35012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935056"/>
                  </a:ext>
                </a:extLst>
              </a:tr>
            </a:tbl>
          </a:graphicData>
        </a:graphic>
      </p:graphicFrame>
      <p:graphicFrame>
        <p:nvGraphicFramePr>
          <p:cNvPr id="88" name="Table 4">
            <a:extLst>
              <a:ext uri="{FF2B5EF4-FFF2-40B4-BE49-F238E27FC236}">
                <a16:creationId xmlns:a16="http://schemas.microsoft.com/office/drawing/2014/main" id="{9D735E5F-FFA7-40AD-8022-CB82A0631B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121547"/>
              </p:ext>
            </p:extLst>
          </p:nvPr>
        </p:nvGraphicFramePr>
        <p:xfrm>
          <a:off x="6395404" y="5227549"/>
          <a:ext cx="1298558" cy="1528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8558">
                  <a:extLst>
                    <a:ext uri="{9D8B030D-6E8A-4147-A177-3AD203B41FA5}">
                      <a16:colId xmlns:a16="http://schemas.microsoft.com/office/drawing/2014/main" val="3295303667"/>
                    </a:ext>
                  </a:extLst>
                </a:gridCol>
              </a:tblGrid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АЛБАН</a:t>
                      </a:r>
                      <a:r>
                        <a:rPr lang="mn-MN" sz="8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ТУШААЛ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4012283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Ажилтны</a:t>
                      </a:r>
                      <a:r>
                        <a:rPr lang="mn-MN" sz="8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нэр</a:t>
                      </a:r>
                      <a:endParaRPr lang="en-US" sz="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97369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268046"/>
                  </a:ext>
                </a:extLst>
              </a:tr>
              <a:tr h="248839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3213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4452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35012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935056"/>
                  </a:ext>
                </a:extLst>
              </a:tr>
            </a:tbl>
          </a:graphicData>
        </a:graphic>
      </p:graphicFrame>
      <p:graphicFrame>
        <p:nvGraphicFramePr>
          <p:cNvPr id="89" name="Table 4">
            <a:extLst>
              <a:ext uri="{FF2B5EF4-FFF2-40B4-BE49-F238E27FC236}">
                <a16:creationId xmlns:a16="http://schemas.microsoft.com/office/drawing/2014/main" id="{9D735E5F-FFA7-40AD-8022-CB82A0631B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278034"/>
              </p:ext>
            </p:extLst>
          </p:nvPr>
        </p:nvGraphicFramePr>
        <p:xfrm>
          <a:off x="7776578" y="5227549"/>
          <a:ext cx="1298558" cy="1528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8558">
                  <a:extLst>
                    <a:ext uri="{9D8B030D-6E8A-4147-A177-3AD203B41FA5}">
                      <a16:colId xmlns:a16="http://schemas.microsoft.com/office/drawing/2014/main" val="3295303667"/>
                    </a:ext>
                  </a:extLst>
                </a:gridCol>
              </a:tblGrid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АЛБАН</a:t>
                      </a:r>
                      <a:r>
                        <a:rPr lang="mn-MN" sz="8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ТУШААЛ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4012283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Ажилтны</a:t>
                      </a:r>
                      <a:r>
                        <a:rPr lang="mn-MN" sz="8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нэр</a:t>
                      </a:r>
                      <a:endParaRPr lang="en-US" sz="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97369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268046"/>
                  </a:ext>
                </a:extLst>
              </a:tr>
              <a:tr h="248839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3213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4452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35012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935056"/>
                  </a:ext>
                </a:extLst>
              </a:tr>
            </a:tbl>
          </a:graphicData>
        </a:graphic>
      </p:graphicFrame>
      <p:graphicFrame>
        <p:nvGraphicFramePr>
          <p:cNvPr id="90" name="Table 4">
            <a:extLst>
              <a:ext uri="{FF2B5EF4-FFF2-40B4-BE49-F238E27FC236}">
                <a16:creationId xmlns:a16="http://schemas.microsoft.com/office/drawing/2014/main" id="{9D735E5F-FFA7-40AD-8022-CB82A0631B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539310"/>
              </p:ext>
            </p:extLst>
          </p:nvPr>
        </p:nvGraphicFramePr>
        <p:xfrm>
          <a:off x="9157752" y="5232031"/>
          <a:ext cx="1298558" cy="1528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8558">
                  <a:extLst>
                    <a:ext uri="{9D8B030D-6E8A-4147-A177-3AD203B41FA5}">
                      <a16:colId xmlns:a16="http://schemas.microsoft.com/office/drawing/2014/main" val="3295303667"/>
                    </a:ext>
                  </a:extLst>
                </a:gridCol>
              </a:tblGrid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АЛБАН</a:t>
                      </a:r>
                      <a:r>
                        <a:rPr lang="mn-MN" sz="8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ТУШААЛ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4012283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Ажилтны</a:t>
                      </a:r>
                      <a:r>
                        <a:rPr lang="mn-MN" sz="8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нэр</a:t>
                      </a:r>
                      <a:endParaRPr lang="en-US" sz="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97369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268046"/>
                  </a:ext>
                </a:extLst>
              </a:tr>
              <a:tr h="248839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3213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4452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35012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935056"/>
                  </a:ext>
                </a:extLst>
              </a:tr>
            </a:tbl>
          </a:graphicData>
        </a:graphic>
      </p:graphicFrame>
      <p:graphicFrame>
        <p:nvGraphicFramePr>
          <p:cNvPr id="91" name="Table 4">
            <a:extLst>
              <a:ext uri="{FF2B5EF4-FFF2-40B4-BE49-F238E27FC236}">
                <a16:creationId xmlns:a16="http://schemas.microsoft.com/office/drawing/2014/main" id="{9D735E5F-FFA7-40AD-8022-CB82A0631B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953755"/>
              </p:ext>
            </p:extLst>
          </p:nvPr>
        </p:nvGraphicFramePr>
        <p:xfrm>
          <a:off x="10534546" y="5225969"/>
          <a:ext cx="1298558" cy="1528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8558">
                  <a:extLst>
                    <a:ext uri="{9D8B030D-6E8A-4147-A177-3AD203B41FA5}">
                      <a16:colId xmlns:a16="http://schemas.microsoft.com/office/drawing/2014/main" val="3295303667"/>
                    </a:ext>
                  </a:extLst>
                </a:gridCol>
              </a:tblGrid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АЛБАН</a:t>
                      </a:r>
                      <a:r>
                        <a:rPr lang="mn-MN" sz="8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ТУШААЛ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4012283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Ажилтны</a:t>
                      </a:r>
                      <a:r>
                        <a:rPr lang="mn-MN" sz="8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нэр</a:t>
                      </a:r>
                      <a:endParaRPr lang="en-US" sz="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97369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268046"/>
                  </a:ext>
                </a:extLst>
              </a:tr>
              <a:tr h="248839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3213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4452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35012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935056"/>
                  </a:ext>
                </a:extLst>
              </a:tr>
            </a:tbl>
          </a:graphicData>
        </a:graphic>
      </p:graphicFrame>
      <p:graphicFrame>
        <p:nvGraphicFramePr>
          <p:cNvPr id="105" name="Table 4">
            <a:extLst>
              <a:ext uri="{FF2B5EF4-FFF2-40B4-BE49-F238E27FC236}">
                <a16:creationId xmlns:a16="http://schemas.microsoft.com/office/drawing/2014/main" id="{9D735E5F-FFA7-40AD-8022-CB82A0631B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449796"/>
              </p:ext>
            </p:extLst>
          </p:nvPr>
        </p:nvGraphicFramePr>
        <p:xfrm>
          <a:off x="3397177" y="7272028"/>
          <a:ext cx="1298558" cy="1528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8558">
                  <a:extLst>
                    <a:ext uri="{9D8B030D-6E8A-4147-A177-3AD203B41FA5}">
                      <a16:colId xmlns:a16="http://schemas.microsoft.com/office/drawing/2014/main" val="3295303667"/>
                    </a:ext>
                  </a:extLst>
                </a:gridCol>
              </a:tblGrid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АЛБАН</a:t>
                      </a:r>
                      <a:r>
                        <a:rPr lang="mn-MN" sz="8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ТУШААЛ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4012283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Ажилтны</a:t>
                      </a:r>
                      <a:r>
                        <a:rPr lang="mn-MN" sz="8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нэр</a:t>
                      </a:r>
                      <a:endParaRPr lang="en-US" sz="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97369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268046"/>
                  </a:ext>
                </a:extLst>
              </a:tr>
              <a:tr h="248839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3213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4452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35012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935056"/>
                  </a:ext>
                </a:extLst>
              </a:tr>
            </a:tbl>
          </a:graphicData>
        </a:graphic>
      </p:graphicFrame>
      <p:graphicFrame>
        <p:nvGraphicFramePr>
          <p:cNvPr id="106" name="Table 4">
            <a:extLst>
              <a:ext uri="{FF2B5EF4-FFF2-40B4-BE49-F238E27FC236}">
                <a16:creationId xmlns:a16="http://schemas.microsoft.com/office/drawing/2014/main" id="{9D735E5F-FFA7-40AD-8022-CB82A0631B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788722"/>
              </p:ext>
            </p:extLst>
          </p:nvPr>
        </p:nvGraphicFramePr>
        <p:xfrm>
          <a:off x="5059427" y="7272028"/>
          <a:ext cx="1298558" cy="1528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8558">
                  <a:extLst>
                    <a:ext uri="{9D8B030D-6E8A-4147-A177-3AD203B41FA5}">
                      <a16:colId xmlns:a16="http://schemas.microsoft.com/office/drawing/2014/main" val="3295303667"/>
                    </a:ext>
                  </a:extLst>
                </a:gridCol>
              </a:tblGrid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АЛБАН</a:t>
                      </a:r>
                      <a:r>
                        <a:rPr lang="mn-MN" sz="8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ТУШААЛ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4012283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Ажилтны</a:t>
                      </a:r>
                      <a:r>
                        <a:rPr lang="mn-MN" sz="8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нэр</a:t>
                      </a:r>
                      <a:endParaRPr lang="en-US" sz="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97369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268046"/>
                  </a:ext>
                </a:extLst>
              </a:tr>
              <a:tr h="248839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3213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4452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35012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935056"/>
                  </a:ext>
                </a:extLst>
              </a:tr>
            </a:tbl>
          </a:graphicData>
        </a:graphic>
      </p:graphicFrame>
      <p:cxnSp>
        <p:nvCxnSpPr>
          <p:cNvPr id="107" name="Connector: Elbow 30">
            <a:extLst>
              <a:ext uri="{FF2B5EF4-FFF2-40B4-BE49-F238E27FC236}">
                <a16:creationId xmlns:a16="http://schemas.microsoft.com/office/drawing/2014/main" id="{200F15A6-9D64-45B3-917E-D1E7A4014F36}"/>
              </a:ext>
            </a:extLst>
          </p:cNvPr>
          <p:cNvCxnSpPr>
            <a:cxnSpLocks/>
            <a:stCxn id="86" idx="2"/>
            <a:endCxn id="105" idx="0"/>
          </p:cNvCxnSpPr>
          <p:nvPr/>
        </p:nvCxnSpPr>
        <p:spPr>
          <a:xfrm rot="5400000">
            <a:off x="3822728" y="6997917"/>
            <a:ext cx="497840" cy="50383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ctor: Elbow 30">
            <a:extLst>
              <a:ext uri="{FF2B5EF4-FFF2-40B4-BE49-F238E27FC236}">
                <a16:creationId xmlns:a16="http://schemas.microsoft.com/office/drawing/2014/main" id="{200F15A6-9D64-45B3-917E-D1E7A4014F36}"/>
              </a:ext>
            </a:extLst>
          </p:cNvPr>
          <p:cNvCxnSpPr>
            <a:cxnSpLocks/>
            <a:stCxn id="86" idx="2"/>
            <a:endCxn id="106" idx="0"/>
          </p:cNvCxnSpPr>
          <p:nvPr/>
        </p:nvCxnSpPr>
        <p:spPr>
          <a:xfrm rot="16200000" flipH="1">
            <a:off x="4653852" y="6217174"/>
            <a:ext cx="497840" cy="1611867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8425857" y="9052899"/>
            <a:ext cx="4253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n-M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 болон хүснэгтүүдийг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copy, paste </a:t>
            </a:r>
            <a:r>
              <a:rPr lang="mn-M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хийх замаар ажиллаарай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5" name="Table 4">
            <a:extLst>
              <a:ext uri="{FF2B5EF4-FFF2-40B4-BE49-F238E27FC236}">
                <a16:creationId xmlns:a16="http://schemas.microsoft.com/office/drawing/2014/main" id="{9D735E5F-FFA7-40AD-8022-CB82A0631B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773317"/>
              </p:ext>
            </p:extLst>
          </p:nvPr>
        </p:nvGraphicFramePr>
        <p:xfrm>
          <a:off x="11360951" y="6892209"/>
          <a:ext cx="1298558" cy="1528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8558">
                  <a:extLst>
                    <a:ext uri="{9D8B030D-6E8A-4147-A177-3AD203B41FA5}">
                      <a16:colId xmlns:a16="http://schemas.microsoft.com/office/drawing/2014/main" val="3295303667"/>
                    </a:ext>
                  </a:extLst>
                </a:gridCol>
              </a:tblGrid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АЛБАН</a:t>
                      </a:r>
                      <a:r>
                        <a:rPr lang="mn-MN" sz="8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ТУШААЛ</a:t>
                      </a:r>
                      <a:endParaRPr lang="en-US" sz="8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4012283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ctr"/>
                      <a:r>
                        <a:rPr lang="mn-MN" sz="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Ажилтны</a:t>
                      </a:r>
                      <a:r>
                        <a:rPr lang="mn-MN" sz="8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нэр</a:t>
                      </a:r>
                      <a:endParaRPr lang="en-US" sz="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97369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268046"/>
                  </a:ext>
                </a:extLst>
              </a:tr>
              <a:tr h="248839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3213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44528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350122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mn-MN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Үүрэг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935056"/>
                  </a:ext>
                </a:extLst>
              </a:tr>
            </a:tbl>
          </a:graphicData>
        </a:graphic>
      </p:graphicFrame>
      <p:cxnSp>
        <p:nvCxnSpPr>
          <p:cNvPr id="116" name="Connector: Elbow 30">
            <a:extLst>
              <a:ext uri="{FF2B5EF4-FFF2-40B4-BE49-F238E27FC236}">
                <a16:creationId xmlns:a16="http://schemas.microsoft.com/office/drawing/2014/main" id="{200F15A6-9D64-45B3-917E-D1E7A4014F36}"/>
              </a:ext>
            </a:extLst>
          </p:cNvPr>
          <p:cNvCxnSpPr>
            <a:cxnSpLocks/>
            <a:stCxn id="53" idx="2"/>
            <a:endCxn id="115" idx="0"/>
          </p:cNvCxnSpPr>
          <p:nvPr/>
        </p:nvCxnSpPr>
        <p:spPr>
          <a:xfrm rot="16200000" flipH="1">
            <a:off x="10231230" y="5113209"/>
            <a:ext cx="2429160" cy="1128840"/>
          </a:xfrm>
          <a:prstGeom prst="bentConnector3">
            <a:avLst>
              <a:gd name="adj1" fmla="val 15285"/>
            </a:avLst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971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718</TotalTime>
  <Words>164</Words>
  <Application>Microsoft Office PowerPoint</Application>
  <PresentationFormat>A3 Paper (297x420 mm)</PresentationFormat>
  <Paragraphs>117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Ulziibuyan Ganbat</dc:creator>
  <cp:lastModifiedBy>Ulziibuyan</cp:lastModifiedBy>
  <cp:revision>33</cp:revision>
  <dcterms:created xsi:type="dcterms:W3CDTF">2020-04-20T09:13:23Z</dcterms:created>
  <dcterms:modified xsi:type="dcterms:W3CDTF">2022-09-22T09:28:20Z</dcterms:modified>
</cp:coreProperties>
</file>